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95D3"/>
    <a:srgbClr val="C4DFF6"/>
    <a:srgbClr val="00557E"/>
    <a:srgbClr val="C2E3F3"/>
    <a:srgbClr val="004F87"/>
    <a:srgbClr val="0B70B4"/>
    <a:srgbClr val="0097D1"/>
    <a:srgbClr val="DCEBF5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8" autoAdjust="0"/>
    <p:restoredTop sz="94610" autoAdjust="0"/>
  </p:normalViewPr>
  <p:slideViewPr>
    <p:cSldViewPr showGuides="1">
      <p:cViewPr varScale="1">
        <p:scale>
          <a:sx n="92" d="100"/>
          <a:sy n="92" d="100"/>
        </p:scale>
        <p:origin x="2784" y="200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1"/>
          <p:cNvSpPr>
            <a:spLocks noChangeShapeType="1"/>
          </p:cNvSpPr>
          <p:nvPr userDrawn="1"/>
        </p:nvSpPr>
        <p:spPr bwMode="auto">
          <a:xfrm>
            <a:off x="0" y="9991216"/>
            <a:ext cx="7561263" cy="0"/>
          </a:xfrm>
          <a:prstGeom prst="line">
            <a:avLst/>
          </a:prstGeom>
          <a:noFill/>
          <a:ln w="9525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AU" sz="80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85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 userDrawn="1"/>
        </p:nvGrpSpPr>
        <p:grpSpPr>
          <a:xfrm>
            <a:off x="-794" y="162125"/>
            <a:ext cx="7562267" cy="9829091"/>
            <a:chOff x="-794" y="162125"/>
            <a:chExt cx="7562267" cy="9829091"/>
          </a:xfrm>
        </p:grpSpPr>
        <p:sp>
          <p:nvSpPr>
            <p:cNvPr id="41" name="Rectangle 30"/>
            <p:cNvSpPr>
              <a:spLocks noChangeArrowheads="1"/>
            </p:cNvSpPr>
            <p:nvPr/>
          </p:nvSpPr>
          <p:spPr bwMode="auto">
            <a:xfrm>
              <a:off x="0" y="1350336"/>
              <a:ext cx="1386000" cy="8640880"/>
            </a:xfrm>
            <a:prstGeom prst="rect">
              <a:avLst/>
            </a:prstGeom>
            <a:solidFill>
              <a:srgbClr val="C4DFF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2" name="Rectangle 34"/>
            <p:cNvSpPr>
              <a:spLocks noChangeArrowheads="1"/>
            </p:cNvSpPr>
            <p:nvPr/>
          </p:nvSpPr>
          <p:spPr bwMode="auto">
            <a:xfrm>
              <a:off x="1" y="204618"/>
              <a:ext cx="7561262" cy="72000"/>
            </a:xfrm>
            <a:prstGeom prst="rect">
              <a:avLst/>
            </a:prstGeom>
            <a:solidFill>
              <a:srgbClr val="C4DFF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3" name="Rectangle 34"/>
            <p:cNvSpPr>
              <a:spLocks noChangeArrowheads="1"/>
            </p:cNvSpPr>
            <p:nvPr/>
          </p:nvSpPr>
          <p:spPr bwMode="auto">
            <a:xfrm>
              <a:off x="1" y="269937"/>
              <a:ext cx="7561262" cy="269669"/>
            </a:xfrm>
            <a:prstGeom prst="rect">
              <a:avLst/>
            </a:prstGeom>
            <a:solidFill>
              <a:srgbClr val="4195D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4" name="Rectangle 34"/>
            <p:cNvSpPr>
              <a:spLocks noChangeArrowheads="1"/>
            </p:cNvSpPr>
            <p:nvPr/>
          </p:nvSpPr>
          <p:spPr bwMode="auto">
            <a:xfrm>
              <a:off x="211" y="1007283"/>
              <a:ext cx="7561262" cy="414782"/>
            </a:xfrm>
            <a:prstGeom prst="rect">
              <a:avLst/>
            </a:prstGeom>
            <a:solidFill>
              <a:srgbClr val="1665A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5" name="Rectangle 29"/>
            <p:cNvSpPr>
              <a:spLocks noChangeArrowheads="1"/>
            </p:cNvSpPr>
            <p:nvPr/>
          </p:nvSpPr>
          <p:spPr bwMode="auto">
            <a:xfrm>
              <a:off x="-794" y="1403846"/>
              <a:ext cx="7561263" cy="361950"/>
            </a:xfrm>
            <a:prstGeom prst="rect">
              <a:avLst/>
            </a:prstGeom>
            <a:solidFill>
              <a:srgbClr val="4195D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solidFill>
                  <a:srgbClr val="4195D3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6" name="Right Triangle 45"/>
            <p:cNvSpPr/>
            <p:nvPr/>
          </p:nvSpPr>
          <p:spPr bwMode="auto">
            <a:xfrm rot="10800000">
              <a:off x="5699641" y="162125"/>
              <a:ext cx="1861410" cy="1800000"/>
            </a:xfrm>
            <a:prstGeom prst="rtTriangle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953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2pPr>
      <a:lvl3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3pPr>
      <a:lvl4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4pPr>
      <a:lvl5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5pPr>
      <a:lvl6pPr marL="4572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73063" indent="-373063" algn="l" defTabSz="995363" rtl="0" fontAlgn="base">
        <a:spcBef>
          <a:spcPct val="20000"/>
        </a:spcBef>
        <a:spcAft>
          <a:spcPct val="0"/>
        </a:spcAft>
        <a:buClr>
          <a:srgbClr val="56AEA4"/>
        </a:buClr>
        <a:buFont typeface="Arial" charset="0"/>
        <a:buChar char="+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11150" algn="l" defTabSz="995363" rtl="0" fontAlgn="base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244600" indent="-249238" algn="l" defTabSz="995363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743075" indent="-249238" algn="l" defTabSz="995363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399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5pPr>
      <a:lvl6pPr marL="26971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6pPr>
      <a:lvl7pPr marL="31543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7pPr>
      <a:lvl8pPr marL="36115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8pPr>
      <a:lvl9pPr marL="40687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321270" y="1962324"/>
            <a:ext cx="1331801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  <a:p>
            <a:pPr algn="ctr" defTabSz="995363"/>
            <a:r>
              <a:rPr lang="en-AU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3201243" y="196232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4557562" y="196232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70" name="AutoShape 22"/>
          <p:cNvCxnSpPr>
            <a:cxnSpLocks noChangeShapeType="1"/>
            <a:stCxn id="2065" idx="3"/>
            <a:endCxn id="36" idx="1"/>
          </p:cNvCxnSpPr>
          <p:nvPr/>
        </p:nvCxnSpPr>
        <p:spPr bwMode="auto">
          <a:xfrm flipV="1">
            <a:off x="1653071" y="2232324"/>
            <a:ext cx="261119" cy="449931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71" name="AutoShape 23"/>
          <p:cNvCxnSpPr>
            <a:cxnSpLocks noChangeShapeType="1"/>
            <a:stCxn id="36" idx="3"/>
          </p:cNvCxnSpPr>
          <p:nvPr/>
        </p:nvCxnSpPr>
        <p:spPr bwMode="auto">
          <a:xfrm>
            <a:off x="2994190" y="2232324"/>
            <a:ext cx="206801" cy="0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75" name="AutoShape 27"/>
          <p:cNvSpPr>
            <a:spLocks noChangeArrowheads="1"/>
          </p:cNvSpPr>
          <p:nvPr/>
        </p:nvSpPr>
        <p:spPr bwMode="auto">
          <a:xfrm>
            <a:off x="5868983" y="196232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102" name="AutoShape 54"/>
          <p:cNvCxnSpPr>
            <a:cxnSpLocks noChangeShapeType="1"/>
            <a:stCxn id="2066" idx="3"/>
            <a:endCxn id="2067" idx="1"/>
          </p:cNvCxnSpPr>
          <p:nvPr/>
        </p:nvCxnSpPr>
        <p:spPr bwMode="auto">
          <a:xfrm>
            <a:off x="4281243" y="2232324"/>
            <a:ext cx="276319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AutoShape 18"/>
          <p:cNvSpPr>
            <a:spLocks noChangeArrowheads="1"/>
          </p:cNvSpPr>
          <p:nvPr/>
        </p:nvSpPr>
        <p:spPr bwMode="auto">
          <a:xfrm>
            <a:off x="1914190" y="196232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KPI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7" name="AutoShape 18"/>
          <p:cNvSpPr>
            <a:spLocks noChangeArrowheads="1"/>
          </p:cNvSpPr>
          <p:nvPr/>
        </p:nvSpPr>
        <p:spPr bwMode="auto">
          <a:xfrm>
            <a:off x="3201243" y="3189956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cxnSp>
        <p:nvCxnSpPr>
          <p:cNvPr id="59" name="AutoShape 23"/>
          <p:cNvCxnSpPr>
            <a:cxnSpLocks noChangeShapeType="1"/>
            <a:stCxn id="63" idx="3"/>
            <a:endCxn id="57" idx="1"/>
          </p:cNvCxnSpPr>
          <p:nvPr/>
        </p:nvCxnSpPr>
        <p:spPr bwMode="auto">
          <a:xfrm>
            <a:off x="2967529" y="3456460"/>
            <a:ext cx="233714" cy="3496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AutoShape 27"/>
          <p:cNvSpPr>
            <a:spLocks noChangeArrowheads="1"/>
          </p:cNvSpPr>
          <p:nvPr/>
        </p:nvSpPr>
        <p:spPr bwMode="auto">
          <a:xfrm>
            <a:off x="5862754" y="3189956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1" name="AutoShape 54"/>
          <p:cNvCxnSpPr>
            <a:cxnSpLocks noChangeShapeType="1"/>
            <a:stCxn id="57" idx="3"/>
            <a:endCxn id="116" idx="1"/>
          </p:cNvCxnSpPr>
          <p:nvPr/>
        </p:nvCxnSpPr>
        <p:spPr bwMode="auto">
          <a:xfrm>
            <a:off x="4281243" y="3459956"/>
            <a:ext cx="27009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" name="AutoShape 18"/>
          <p:cNvSpPr>
            <a:spLocks noChangeArrowheads="1"/>
          </p:cNvSpPr>
          <p:nvPr/>
        </p:nvSpPr>
        <p:spPr bwMode="auto">
          <a:xfrm>
            <a:off x="1887529" y="3186460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KPI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4" name="AutoShape 22"/>
          <p:cNvCxnSpPr>
            <a:cxnSpLocks noChangeShapeType="1"/>
            <a:stCxn id="2065" idx="3"/>
            <a:endCxn id="63" idx="1"/>
          </p:cNvCxnSpPr>
          <p:nvPr/>
        </p:nvCxnSpPr>
        <p:spPr bwMode="auto">
          <a:xfrm>
            <a:off x="1653071" y="2682255"/>
            <a:ext cx="234458" cy="774205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AutoShape 18"/>
          <p:cNvSpPr>
            <a:spLocks noChangeArrowheads="1"/>
          </p:cNvSpPr>
          <p:nvPr/>
        </p:nvSpPr>
        <p:spPr bwMode="auto">
          <a:xfrm>
            <a:off x="3197906" y="3798528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73" name="AutoShape 27"/>
          <p:cNvSpPr>
            <a:spLocks noChangeArrowheads="1"/>
          </p:cNvSpPr>
          <p:nvPr/>
        </p:nvSpPr>
        <p:spPr bwMode="auto">
          <a:xfrm>
            <a:off x="5859417" y="3798528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</p:txBody>
      </p:sp>
      <p:cxnSp>
        <p:nvCxnSpPr>
          <p:cNvPr id="74" name="AutoShape 54"/>
          <p:cNvCxnSpPr>
            <a:cxnSpLocks noChangeShapeType="1"/>
            <a:stCxn id="71" idx="3"/>
            <a:endCxn id="119" idx="1"/>
          </p:cNvCxnSpPr>
          <p:nvPr/>
        </p:nvCxnSpPr>
        <p:spPr bwMode="auto">
          <a:xfrm>
            <a:off x="4277906" y="4068528"/>
            <a:ext cx="282266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AutoShape 23"/>
          <p:cNvCxnSpPr>
            <a:cxnSpLocks noChangeShapeType="1"/>
            <a:stCxn id="63" idx="3"/>
            <a:endCxn id="71" idx="1"/>
          </p:cNvCxnSpPr>
          <p:nvPr/>
        </p:nvCxnSpPr>
        <p:spPr bwMode="auto">
          <a:xfrm>
            <a:off x="2967529" y="3456460"/>
            <a:ext cx="230377" cy="612068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" name="AutoShape 19"/>
          <p:cNvSpPr>
            <a:spLocks noChangeArrowheads="1"/>
          </p:cNvSpPr>
          <p:nvPr/>
        </p:nvSpPr>
        <p:spPr bwMode="auto">
          <a:xfrm>
            <a:off x="4551333" y="3189956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9" name="AutoShape 19"/>
          <p:cNvSpPr>
            <a:spLocks noChangeArrowheads="1"/>
          </p:cNvSpPr>
          <p:nvPr/>
        </p:nvSpPr>
        <p:spPr bwMode="auto">
          <a:xfrm>
            <a:off x="4560172" y="3798528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216532" y="576260"/>
            <a:ext cx="709249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180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Title: </a:t>
            </a:r>
            <a:r>
              <a:rPr lang="en-AU" sz="12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Subtitle</a:t>
            </a: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16532" y="306140"/>
            <a:ext cx="575246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DEPARTMENT</a:t>
            </a:r>
          </a:p>
        </p:txBody>
      </p:sp>
      <p:sp>
        <p:nvSpPr>
          <p:cNvPr id="32" name="Text Box 49"/>
          <p:cNvSpPr txBox="1">
            <a:spLocks noChangeArrowheads="1"/>
          </p:cNvSpPr>
          <p:nvPr/>
        </p:nvSpPr>
        <p:spPr bwMode="auto">
          <a:xfrm>
            <a:off x="216582" y="1026220"/>
            <a:ext cx="24479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BENEFIT MANAGEMENT PLAN</a:t>
            </a:r>
            <a:br>
              <a:rPr lang="en-AU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</a:br>
            <a:r>
              <a:rPr lang="en-AU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Part 1: Benefit Map</a:t>
            </a:r>
          </a:p>
        </p:txBody>
      </p:sp>
      <p:sp>
        <p:nvSpPr>
          <p:cNvPr id="33" name="Text Box 41"/>
          <p:cNvSpPr txBox="1">
            <a:spLocks noChangeArrowheads="1"/>
          </p:cNvSpPr>
          <p:nvPr/>
        </p:nvSpPr>
        <p:spPr bwMode="auto">
          <a:xfrm>
            <a:off x="1653071" y="1480580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KPI</a:t>
            </a:r>
          </a:p>
        </p:txBody>
      </p:sp>
      <p:sp>
        <p:nvSpPr>
          <p:cNvPr id="34" name="Text Box 48"/>
          <p:cNvSpPr txBox="1">
            <a:spLocks noChangeArrowheads="1"/>
          </p:cNvSpPr>
          <p:nvPr/>
        </p:nvSpPr>
        <p:spPr bwMode="auto">
          <a:xfrm>
            <a:off x="432259" y="1480580"/>
            <a:ext cx="11525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</p:txBody>
      </p:sp>
      <p:sp>
        <p:nvSpPr>
          <p:cNvPr id="35" name="Rectangle 53"/>
          <p:cNvSpPr>
            <a:spLocks noChangeArrowheads="1"/>
          </p:cNvSpPr>
          <p:nvPr/>
        </p:nvSpPr>
        <p:spPr bwMode="auto">
          <a:xfrm>
            <a:off x="3302339" y="1479464"/>
            <a:ext cx="79759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 defTabSz="995363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auto">
          <a:xfrm>
            <a:off x="4312630" y="1480580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BASELINE</a:t>
            </a: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5541503" y="1480580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TARGET</a:t>
            </a:r>
          </a:p>
        </p:txBody>
      </p:sp>
      <p:sp>
        <p:nvSpPr>
          <p:cNvPr id="39" name="AutoShape 36"/>
          <p:cNvSpPr>
            <a:spLocks noChangeArrowheads="1"/>
          </p:cNvSpPr>
          <p:nvPr/>
        </p:nvSpPr>
        <p:spPr bwMode="auto">
          <a:xfrm rot="5400000">
            <a:off x="4330567" y="1542493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AutoShape 38"/>
          <p:cNvSpPr>
            <a:spLocks noChangeArrowheads="1"/>
          </p:cNvSpPr>
          <p:nvPr/>
        </p:nvSpPr>
        <p:spPr bwMode="auto">
          <a:xfrm rot="5400000">
            <a:off x="3000077" y="1542493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AutoShape 38"/>
          <p:cNvSpPr>
            <a:spLocks noChangeArrowheads="1"/>
          </p:cNvSpPr>
          <p:nvPr/>
        </p:nvSpPr>
        <p:spPr bwMode="auto">
          <a:xfrm rot="5400000">
            <a:off x="1707257" y="1542493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AutoShape 36"/>
          <p:cNvSpPr>
            <a:spLocks noChangeArrowheads="1"/>
          </p:cNvSpPr>
          <p:nvPr/>
        </p:nvSpPr>
        <p:spPr bwMode="auto">
          <a:xfrm rot="5400000">
            <a:off x="5628369" y="1542493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3" name="AutoShape 54"/>
          <p:cNvCxnSpPr>
            <a:cxnSpLocks noChangeShapeType="1"/>
          </p:cNvCxnSpPr>
          <p:nvPr/>
        </p:nvCxnSpPr>
        <p:spPr bwMode="auto">
          <a:xfrm>
            <a:off x="5631453" y="2232324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AutoShape 54"/>
          <p:cNvCxnSpPr>
            <a:cxnSpLocks noChangeShapeType="1"/>
          </p:cNvCxnSpPr>
          <p:nvPr/>
        </p:nvCxnSpPr>
        <p:spPr bwMode="auto">
          <a:xfrm>
            <a:off x="5631453" y="3459956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AutoShape 54"/>
          <p:cNvCxnSpPr>
            <a:cxnSpLocks noChangeShapeType="1"/>
          </p:cNvCxnSpPr>
          <p:nvPr/>
        </p:nvCxnSpPr>
        <p:spPr bwMode="auto">
          <a:xfrm>
            <a:off x="5628116" y="4068528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" name="Rectangle 40">
            <a:extLst>
              <a:ext uri="{FF2B5EF4-FFF2-40B4-BE49-F238E27FC236}">
                <a16:creationId xmlns:a16="http://schemas.microsoft.com/office/drawing/2014/main" id="{CEA7B4CB-BF6F-471D-89AB-8B7C1DAC2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81" y="10099653"/>
            <a:ext cx="1169419" cy="432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9569" tIns="49785" rIns="99569" bIns="49785">
            <a:spAutoFit/>
          </a:bodyPr>
          <a:lstStyle/>
          <a:p>
            <a:pPr algn="r"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Investor:</a:t>
            </a:r>
          </a:p>
          <a:p>
            <a:pPr algn="r"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Facilitator:</a:t>
            </a:r>
          </a:p>
          <a:p>
            <a:pPr algn="r"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Accredited Facilitator: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44CB366-6776-4D4D-83DA-91EBA9F1CBFE}"/>
              </a:ext>
            </a:extLst>
          </p:cNvPr>
          <p:cNvSpPr/>
          <p:nvPr/>
        </p:nvSpPr>
        <p:spPr>
          <a:xfrm>
            <a:off x="3780631" y="10103757"/>
            <a:ext cx="972108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95363">
              <a:lnSpc>
                <a:spcPct val="90000"/>
              </a:lnSpc>
            </a:pPr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Version no:</a:t>
            </a:r>
          </a:p>
          <a:p>
            <a:pPr marL="0" marR="0" lvl="0" indent="0" algn="r" defTabSz="99536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Initial Workshop:</a:t>
            </a:r>
          </a:p>
          <a:p>
            <a:pPr lvl="0" algn="r"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Last modified by:</a:t>
            </a:r>
          </a:p>
          <a:p>
            <a:pPr lvl="0" algn="r" defTabSz="995363">
              <a:lnSpc>
                <a:spcPct val="90000"/>
              </a:lnSpc>
            </a:pPr>
            <a:r>
              <a:rPr lang="en-AU" sz="800" dirty="0">
                <a:latin typeface="Calibri" pitchFamily="34" charset="0"/>
                <a:cs typeface="Calibri" pitchFamily="34" charset="0"/>
              </a:rPr>
              <a:t>Template version:</a:t>
            </a:r>
          </a:p>
        </p:txBody>
      </p:sp>
      <p:sp>
        <p:nvSpPr>
          <p:cNvPr id="48" name="Rectangle 11">
            <a:extLst>
              <a:ext uri="{FF2B5EF4-FFF2-40B4-BE49-F238E27FC236}">
                <a16:creationId xmlns:a16="http://schemas.microsoft.com/office/drawing/2014/main" id="{95EB4DED-4B75-471D-B8E2-52BC360CC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363" y="10099653"/>
            <a:ext cx="2382012" cy="432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9785" rIns="99569" bIns="49785">
            <a:spAutoFit/>
          </a:bodyPr>
          <a:lstStyle/>
          <a:p>
            <a:pPr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xx</a:t>
            </a:r>
          </a:p>
          <a:p>
            <a:pPr defTabSz="995363">
              <a:lnSpc>
                <a:spcPct val="90000"/>
              </a:lnSpc>
            </a:pPr>
            <a:endParaRPr lang="en-AU" sz="800" dirty="0">
              <a:solidFill>
                <a:srgbClr val="1A181C"/>
              </a:solidFill>
              <a:latin typeface="Calibri" pitchFamily="34" charset="0"/>
              <a:cs typeface="Calibri" pitchFamily="34" charset="0"/>
            </a:endParaRPr>
          </a:p>
          <a:p>
            <a:pPr defTabSz="995363">
              <a:lnSpc>
                <a:spcPct val="90000"/>
              </a:lnSpc>
            </a:pPr>
            <a:r>
              <a:rPr lang="en-AU" sz="80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Yes/No </a:t>
            </a:r>
            <a:endParaRPr lang="en-AU" sz="800" dirty="0">
              <a:solidFill>
                <a:srgbClr val="1A181C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AF57CD6-BF64-43D0-A0FE-3862B7BC81B1}"/>
              </a:ext>
            </a:extLst>
          </p:cNvPr>
          <p:cNvSpPr/>
          <p:nvPr/>
        </p:nvSpPr>
        <p:spPr>
          <a:xfrm>
            <a:off x="4752739" y="10103757"/>
            <a:ext cx="262829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0.1</a:t>
            </a:r>
          </a:p>
          <a:p>
            <a:pPr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30/8/2021</a:t>
            </a:r>
          </a:p>
          <a:p>
            <a:pPr lvl="0"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&lt;</a:t>
            </a:r>
            <a:r>
              <a:rPr lang="en-AU" sz="800" dirty="0" err="1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firstname</a:t>
            </a: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 surname </a:t>
            </a:r>
            <a:r>
              <a:rPr lang="en-AU" sz="800" dirty="0" err="1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dd</a:t>
            </a: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/mm/yyyy &gt;</a:t>
            </a:r>
          </a:p>
          <a:p>
            <a:pPr defTabSz="995363">
              <a:lnSpc>
                <a:spcPct val="90000"/>
              </a:lnSpc>
            </a:pPr>
            <a:r>
              <a:rPr lang="en-AU" sz="800" dirty="0">
                <a:latin typeface="Calibri" pitchFamily="34" charset="0"/>
                <a:cs typeface="Calibri" pitchFamily="34" charset="0"/>
              </a:rPr>
              <a:t>6.0</a:t>
            </a:r>
          </a:p>
        </p:txBody>
      </p:sp>
      <p:sp>
        <p:nvSpPr>
          <p:cNvPr id="2" name="AutoShape 18">
            <a:extLst>
              <a:ext uri="{FF2B5EF4-FFF2-40B4-BE49-F238E27FC236}">
                <a16:creationId xmlns:a16="http://schemas.microsoft.com/office/drawing/2014/main" id="{E8E5042A-63DD-04B5-8643-34C0DAAFC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243" y="2574392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3" name="AutoShape 19">
            <a:extLst>
              <a:ext uri="{FF2B5EF4-FFF2-40B4-BE49-F238E27FC236}">
                <a16:creationId xmlns:a16="http://schemas.microsoft.com/office/drawing/2014/main" id="{02C21109-46C9-0154-13EE-E41F67B22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562" y="2574392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AutoShape 27">
            <a:extLst>
              <a:ext uri="{FF2B5EF4-FFF2-40B4-BE49-F238E27FC236}">
                <a16:creationId xmlns:a16="http://schemas.microsoft.com/office/drawing/2014/main" id="{0DDA7E6E-A02D-4385-2009-392CF81E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983" y="2574392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" name="AutoShape 54">
            <a:extLst>
              <a:ext uri="{FF2B5EF4-FFF2-40B4-BE49-F238E27FC236}">
                <a16:creationId xmlns:a16="http://schemas.microsoft.com/office/drawing/2014/main" id="{40C74062-31E0-AA5C-71F7-C65ACE54083D}"/>
              </a:ext>
            </a:extLst>
          </p:cNvPr>
          <p:cNvCxnSpPr>
            <a:cxnSpLocks noChangeShapeType="1"/>
            <a:stCxn id="2" idx="3"/>
            <a:endCxn id="3" idx="1"/>
          </p:cNvCxnSpPr>
          <p:nvPr/>
        </p:nvCxnSpPr>
        <p:spPr bwMode="auto">
          <a:xfrm>
            <a:off x="4281243" y="2844392"/>
            <a:ext cx="276319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AutoShape 54">
            <a:extLst>
              <a:ext uri="{FF2B5EF4-FFF2-40B4-BE49-F238E27FC236}">
                <a16:creationId xmlns:a16="http://schemas.microsoft.com/office/drawing/2014/main" id="{38F0B69E-9A26-6B0C-4153-5C3BECC4655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31453" y="2844392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AutoShape 23">
            <a:extLst>
              <a:ext uri="{FF2B5EF4-FFF2-40B4-BE49-F238E27FC236}">
                <a16:creationId xmlns:a16="http://schemas.microsoft.com/office/drawing/2014/main" id="{978E8AB4-7AF0-C953-FFA1-1A513F2D9401}"/>
              </a:ext>
            </a:extLst>
          </p:cNvPr>
          <p:cNvCxnSpPr>
            <a:cxnSpLocks noChangeShapeType="1"/>
            <a:stCxn id="36" idx="3"/>
            <a:endCxn id="2" idx="1"/>
          </p:cNvCxnSpPr>
          <p:nvPr/>
        </p:nvCxnSpPr>
        <p:spPr bwMode="auto">
          <a:xfrm>
            <a:off x="2994190" y="2232324"/>
            <a:ext cx="207053" cy="612068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AutoShape 17">
            <a:extLst>
              <a:ext uri="{FF2B5EF4-FFF2-40B4-BE49-F238E27FC236}">
                <a16:creationId xmlns:a16="http://schemas.microsoft.com/office/drawing/2014/main" id="{D010DEFA-2542-2A94-57A7-AF72CA808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270" y="4429200"/>
            <a:ext cx="1331801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  <a:p>
            <a:pPr algn="ctr" defTabSz="995363"/>
            <a:r>
              <a:rPr lang="en-AU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D965BFA0-A62D-5120-50D2-2831A559A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243" y="4429200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16" name="AutoShape 19">
            <a:extLst>
              <a:ext uri="{FF2B5EF4-FFF2-40B4-BE49-F238E27FC236}">
                <a16:creationId xmlns:a16="http://schemas.microsoft.com/office/drawing/2014/main" id="{F3E98983-D4AB-5EE6-CE48-B18F4C86D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562" y="4429200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7" name="AutoShape 22">
            <a:extLst>
              <a:ext uri="{FF2B5EF4-FFF2-40B4-BE49-F238E27FC236}">
                <a16:creationId xmlns:a16="http://schemas.microsoft.com/office/drawing/2014/main" id="{E03FE067-E18B-3596-7E77-2382869F4342}"/>
              </a:ext>
            </a:extLst>
          </p:cNvPr>
          <p:cNvCxnSpPr>
            <a:cxnSpLocks noChangeShapeType="1"/>
            <a:stCxn id="14" idx="3"/>
            <a:endCxn id="21" idx="1"/>
          </p:cNvCxnSpPr>
          <p:nvPr/>
        </p:nvCxnSpPr>
        <p:spPr bwMode="auto">
          <a:xfrm flipV="1">
            <a:off x="1653071" y="4699200"/>
            <a:ext cx="261119" cy="449931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AutoShape 23">
            <a:extLst>
              <a:ext uri="{FF2B5EF4-FFF2-40B4-BE49-F238E27FC236}">
                <a16:creationId xmlns:a16="http://schemas.microsoft.com/office/drawing/2014/main" id="{2131D2B0-6D4F-D757-C8E6-B1EF84A66BB3}"/>
              </a:ext>
            </a:extLst>
          </p:cNvPr>
          <p:cNvCxnSpPr>
            <a:cxnSpLocks noChangeShapeType="1"/>
            <a:stCxn id="21" idx="3"/>
          </p:cNvCxnSpPr>
          <p:nvPr/>
        </p:nvCxnSpPr>
        <p:spPr bwMode="auto">
          <a:xfrm>
            <a:off x="2994190" y="4699200"/>
            <a:ext cx="206801" cy="0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AutoShape 27">
            <a:extLst>
              <a:ext uri="{FF2B5EF4-FFF2-40B4-BE49-F238E27FC236}">
                <a16:creationId xmlns:a16="http://schemas.microsoft.com/office/drawing/2014/main" id="{EFC5E230-6950-531A-F13C-631F9D647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983" y="4429200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" name="AutoShape 54">
            <a:extLst>
              <a:ext uri="{FF2B5EF4-FFF2-40B4-BE49-F238E27FC236}">
                <a16:creationId xmlns:a16="http://schemas.microsoft.com/office/drawing/2014/main" id="{F8FB7536-68EC-8350-8843-17E76E9712EB}"/>
              </a:ext>
            </a:extLst>
          </p:cNvPr>
          <p:cNvCxnSpPr>
            <a:cxnSpLocks noChangeShapeType="1"/>
            <a:stCxn id="15" idx="3"/>
            <a:endCxn id="16" idx="1"/>
          </p:cNvCxnSpPr>
          <p:nvPr/>
        </p:nvCxnSpPr>
        <p:spPr bwMode="auto">
          <a:xfrm>
            <a:off x="4281243" y="4699200"/>
            <a:ext cx="276319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AutoShape 18">
            <a:extLst>
              <a:ext uri="{FF2B5EF4-FFF2-40B4-BE49-F238E27FC236}">
                <a16:creationId xmlns:a16="http://schemas.microsoft.com/office/drawing/2014/main" id="{88662986-0C5E-8C8B-D2AA-185740870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190" y="4429200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KPI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AutoShape 18">
            <a:extLst>
              <a:ext uri="{FF2B5EF4-FFF2-40B4-BE49-F238E27FC236}">
                <a16:creationId xmlns:a16="http://schemas.microsoft.com/office/drawing/2014/main" id="{D989C1E7-A70B-76E8-679C-5777D7674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243" y="5656832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cxnSp>
        <p:nvCxnSpPr>
          <p:cNvPr id="24" name="AutoShape 23">
            <a:extLst>
              <a:ext uri="{FF2B5EF4-FFF2-40B4-BE49-F238E27FC236}">
                <a16:creationId xmlns:a16="http://schemas.microsoft.com/office/drawing/2014/main" id="{FFC61B00-1910-59A9-6E5A-2D1551250649}"/>
              </a:ext>
            </a:extLst>
          </p:cNvPr>
          <p:cNvCxnSpPr>
            <a:cxnSpLocks noChangeShapeType="1"/>
            <a:stCxn id="27" idx="3"/>
            <a:endCxn id="22" idx="1"/>
          </p:cNvCxnSpPr>
          <p:nvPr/>
        </p:nvCxnSpPr>
        <p:spPr bwMode="auto">
          <a:xfrm>
            <a:off x="2967529" y="5923336"/>
            <a:ext cx="233714" cy="3496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AutoShape 27">
            <a:extLst>
              <a:ext uri="{FF2B5EF4-FFF2-40B4-BE49-F238E27FC236}">
                <a16:creationId xmlns:a16="http://schemas.microsoft.com/office/drawing/2014/main" id="{5219E82D-420B-5A99-B28F-E0DC364B2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2754" y="5656832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6" name="AutoShape 54">
            <a:extLst>
              <a:ext uri="{FF2B5EF4-FFF2-40B4-BE49-F238E27FC236}">
                <a16:creationId xmlns:a16="http://schemas.microsoft.com/office/drawing/2014/main" id="{CE21A7C1-9DFD-7487-FF07-63AB4F483FAB}"/>
              </a:ext>
            </a:extLst>
          </p:cNvPr>
          <p:cNvCxnSpPr>
            <a:cxnSpLocks noChangeShapeType="1"/>
            <a:stCxn id="22" idx="3"/>
            <a:endCxn id="53" idx="1"/>
          </p:cNvCxnSpPr>
          <p:nvPr/>
        </p:nvCxnSpPr>
        <p:spPr bwMode="auto">
          <a:xfrm>
            <a:off x="4281243" y="5926832"/>
            <a:ext cx="27009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AutoShape 18">
            <a:extLst>
              <a:ext uri="{FF2B5EF4-FFF2-40B4-BE49-F238E27FC236}">
                <a16:creationId xmlns:a16="http://schemas.microsoft.com/office/drawing/2014/main" id="{B95C74DC-B281-951C-C4B6-5D4B97612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529" y="5653336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KPI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8" name="AutoShape 22">
            <a:extLst>
              <a:ext uri="{FF2B5EF4-FFF2-40B4-BE49-F238E27FC236}">
                <a16:creationId xmlns:a16="http://schemas.microsoft.com/office/drawing/2014/main" id="{4445F998-27E4-BFD5-97D0-2DCA91A0F1F6}"/>
              </a:ext>
            </a:extLst>
          </p:cNvPr>
          <p:cNvCxnSpPr>
            <a:cxnSpLocks noChangeShapeType="1"/>
            <a:stCxn id="14" idx="3"/>
            <a:endCxn id="27" idx="1"/>
          </p:cNvCxnSpPr>
          <p:nvPr/>
        </p:nvCxnSpPr>
        <p:spPr bwMode="auto">
          <a:xfrm>
            <a:off x="1653071" y="5149131"/>
            <a:ext cx="234458" cy="774205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AutoShape 18">
            <a:extLst>
              <a:ext uri="{FF2B5EF4-FFF2-40B4-BE49-F238E27FC236}">
                <a16:creationId xmlns:a16="http://schemas.microsoft.com/office/drawing/2014/main" id="{54065128-C62F-3063-77BF-4D58996BE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7906" y="626540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50" name="AutoShape 27">
            <a:extLst>
              <a:ext uri="{FF2B5EF4-FFF2-40B4-BE49-F238E27FC236}">
                <a16:creationId xmlns:a16="http://schemas.microsoft.com/office/drawing/2014/main" id="{60F5D9D7-E51D-1A2D-F7F6-45334419D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417" y="626540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</p:txBody>
      </p:sp>
      <p:cxnSp>
        <p:nvCxnSpPr>
          <p:cNvPr id="51" name="AutoShape 54">
            <a:extLst>
              <a:ext uri="{FF2B5EF4-FFF2-40B4-BE49-F238E27FC236}">
                <a16:creationId xmlns:a16="http://schemas.microsoft.com/office/drawing/2014/main" id="{27A3716D-7F75-9137-5CBC-661834841D0E}"/>
              </a:ext>
            </a:extLst>
          </p:cNvPr>
          <p:cNvCxnSpPr>
            <a:cxnSpLocks noChangeShapeType="1"/>
            <a:stCxn id="31" idx="3"/>
            <a:endCxn id="54" idx="1"/>
          </p:cNvCxnSpPr>
          <p:nvPr/>
        </p:nvCxnSpPr>
        <p:spPr bwMode="auto">
          <a:xfrm>
            <a:off x="4277906" y="6535404"/>
            <a:ext cx="282266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AutoShape 23">
            <a:extLst>
              <a:ext uri="{FF2B5EF4-FFF2-40B4-BE49-F238E27FC236}">
                <a16:creationId xmlns:a16="http://schemas.microsoft.com/office/drawing/2014/main" id="{AEC66B48-FFE9-4AF2-2A37-84931581FB76}"/>
              </a:ext>
            </a:extLst>
          </p:cNvPr>
          <p:cNvCxnSpPr>
            <a:cxnSpLocks noChangeShapeType="1"/>
            <a:stCxn id="27" idx="3"/>
            <a:endCxn id="31" idx="1"/>
          </p:cNvCxnSpPr>
          <p:nvPr/>
        </p:nvCxnSpPr>
        <p:spPr bwMode="auto">
          <a:xfrm>
            <a:off x="2967529" y="5923336"/>
            <a:ext cx="230377" cy="612068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AutoShape 19">
            <a:extLst>
              <a:ext uri="{FF2B5EF4-FFF2-40B4-BE49-F238E27FC236}">
                <a16:creationId xmlns:a16="http://schemas.microsoft.com/office/drawing/2014/main" id="{5FED0DB1-6893-7F51-565A-377DF2C70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1333" y="5656832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4" name="AutoShape 19">
            <a:extLst>
              <a:ext uri="{FF2B5EF4-FFF2-40B4-BE49-F238E27FC236}">
                <a16:creationId xmlns:a16="http://schemas.microsoft.com/office/drawing/2014/main" id="{183011FA-118E-6ED7-C6C0-6577920CD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0172" y="626540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</p:txBody>
      </p:sp>
      <p:cxnSp>
        <p:nvCxnSpPr>
          <p:cNvPr id="55" name="AutoShape 54">
            <a:extLst>
              <a:ext uri="{FF2B5EF4-FFF2-40B4-BE49-F238E27FC236}">
                <a16:creationId xmlns:a16="http://schemas.microsoft.com/office/drawing/2014/main" id="{8B156842-BFFD-E8CE-3F7A-8E256608ACC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31453" y="4699200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AutoShape 54">
            <a:extLst>
              <a:ext uri="{FF2B5EF4-FFF2-40B4-BE49-F238E27FC236}">
                <a16:creationId xmlns:a16="http://schemas.microsoft.com/office/drawing/2014/main" id="{0828932C-E9F6-D3CB-3704-4CDAD4C92C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31453" y="5926832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AutoShape 54">
            <a:extLst>
              <a:ext uri="{FF2B5EF4-FFF2-40B4-BE49-F238E27FC236}">
                <a16:creationId xmlns:a16="http://schemas.microsoft.com/office/drawing/2014/main" id="{62D1BC65-F49E-538A-95CA-0CE069F802B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28116" y="6535404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AutoShape 18">
            <a:extLst>
              <a:ext uri="{FF2B5EF4-FFF2-40B4-BE49-F238E27FC236}">
                <a16:creationId xmlns:a16="http://schemas.microsoft.com/office/drawing/2014/main" id="{38D10ADC-976D-993A-A1FD-3E257E417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243" y="5041268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65" name="AutoShape 19">
            <a:extLst>
              <a:ext uri="{FF2B5EF4-FFF2-40B4-BE49-F238E27FC236}">
                <a16:creationId xmlns:a16="http://schemas.microsoft.com/office/drawing/2014/main" id="{D488B549-BA41-8D7B-B409-D3E44C058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562" y="5041268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6" name="AutoShape 27">
            <a:extLst>
              <a:ext uri="{FF2B5EF4-FFF2-40B4-BE49-F238E27FC236}">
                <a16:creationId xmlns:a16="http://schemas.microsoft.com/office/drawing/2014/main" id="{3CDDC095-D96A-695A-6C6D-5E24CD4CD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983" y="5041268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7" name="AutoShape 54">
            <a:extLst>
              <a:ext uri="{FF2B5EF4-FFF2-40B4-BE49-F238E27FC236}">
                <a16:creationId xmlns:a16="http://schemas.microsoft.com/office/drawing/2014/main" id="{0D2167C8-2CF7-7E30-02EE-D14241B87BE8}"/>
              </a:ext>
            </a:extLst>
          </p:cNvPr>
          <p:cNvCxnSpPr>
            <a:cxnSpLocks noChangeShapeType="1"/>
            <a:stCxn id="62" idx="3"/>
            <a:endCxn id="65" idx="1"/>
          </p:cNvCxnSpPr>
          <p:nvPr/>
        </p:nvCxnSpPr>
        <p:spPr bwMode="auto">
          <a:xfrm>
            <a:off x="4281243" y="5311268"/>
            <a:ext cx="276319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AutoShape 54">
            <a:extLst>
              <a:ext uri="{FF2B5EF4-FFF2-40B4-BE49-F238E27FC236}">
                <a16:creationId xmlns:a16="http://schemas.microsoft.com/office/drawing/2014/main" id="{C17F3CE3-CD50-317E-A0F6-D9B8986F161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31453" y="5311268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AutoShape 23">
            <a:extLst>
              <a:ext uri="{FF2B5EF4-FFF2-40B4-BE49-F238E27FC236}">
                <a16:creationId xmlns:a16="http://schemas.microsoft.com/office/drawing/2014/main" id="{75D343B1-2E45-3873-DFC4-F3955E37D309}"/>
              </a:ext>
            </a:extLst>
          </p:cNvPr>
          <p:cNvCxnSpPr>
            <a:cxnSpLocks noChangeShapeType="1"/>
            <a:stCxn id="21" idx="3"/>
            <a:endCxn id="62" idx="1"/>
          </p:cNvCxnSpPr>
          <p:nvPr/>
        </p:nvCxnSpPr>
        <p:spPr bwMode="auto">
          <a:xfrm>
            <a:off x="2994190" y="4699200"/>
            <a:ext cx="207053" cy="612068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" name="AutoShape 17">
            <a:extLst>
              <a:ext uri="{FF2B5EF4-FFF2-40B4-BE49-F238E27FC236}">
                <a16:creationId xmlns:a16="http://schemas.microsoft.com/office/drawing/2014/main" id="{29B193DB-9ABA-51AF-C7F7-D220CC3B8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270" y="6909275"/>
            <a:ext cx="1331801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  <a:p>
            <a:pPr algn="ctr" defTabSz="995363"/>
            <a:r>
              <a:rPr lang="en-AU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</a:p>
        </p:txBody>
      </p:sp>
      <p:sp>
        <p:nvSpPr>
          <p:cNvPr id="72" name="AutoShape 18">
            <a:extLst>
              <a:ext uri="{FF2B5EF4-FFF2-40B4-BE49-F238E27FC236}">
                <a16:creationId xmlns:a16="http://schemas.microsoft.com/office/drawing/2014/main" id="{26E7C709-BD8A-4EB9-9BCE-C7D7B4645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243" y="6909275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75" name="AutoShape 19">
            <a:extLst>
              <a:ext uri="{FF2B5EF4-FFF2-40B4-BE49-F238E27FC236}">
                <a16:creationId xmlns:a16="http://schemas.microsoft.com/office/drawing/2014/main" id="{03BBEC92-1535-85C6-FF58-526050BDB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562" y="6909275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77" name="AutoShape 22">
            <a:extLst>
              <a:ext uri="{FF2B5EF4-FFF2-40B4-BE49-F238E27FC236}">
                <a16:creationId xmlns:a16="http://schemas.microsoft.com/office/drawing/2014/main" id="{92FC50D4-1E9E-0CFE-B5F8-B1A992F0AFFD}"/>
              </a:ext>
            </a:extLst>
          </p:cNvPr>
          <p:cNvCxnSpPr>
            <a:cxnSpLocks noChangeShapeType="1"/>
            <a:stCxn id="70" idx="3"/>
            <a:endCxn id="81" idx="1"/>
          </p:cNvCxnSpPr>
          <p:nvPr/>
        </p:nvCxnSpPr>
        <p:spPr bwMode="auto">
          <a:xfrm flipV="1">
            <a:off x="1653071" y="7179275"/>
            <a:ext cx="261119" cy="449931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AutoShape 23">
            <a:extLst>
              <a:ext uri="{FF2B5EF4-FFF2-40B4-BE49-F238E27FC236}">
                <a16:creationId xmlns:a16="http://schemas.microsoft.com/office/drawing/2014/main" id="{E296766D-07D9-E816-D5F6-F73FAD014828}"/>
              </a:ext>
            </a:extLst>
          </p:cNvPr>
          <p:cNvCxnSpPr>
            <a:cxnSpLocks noChangeShapeType="1"/>
            <a:stCxn id="81" idx="3"/>
          </p:cNvCxnSpPr>
          <p:nvPr/>
        </p:nvCxnSpPr>
        <p:spPr bwMode="auto">
          <a:xfrm>
            <a:off x="2994190" y="7179275"/>
            <a:ext cx="206801" cy="0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" name="AutoShape 27">
            <a:extLst>
              <a:ext uri="{FF2B5EF4-FFF2-40B4-BE49-F238E27FC236}">
                <a16:creationId xmlns:a16="http://schemas.microsoft.com/office/drawing/2014/main" id="{16A50949-FAEF-3CB9-21E0-30A26DA14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983" y="6909275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80" name="AutoShape 54">
            <a:extLst>
              <a:ext uri="{FF2B5EF4-FFF2-40B4-BE49-F238E27FC236}">
                <a16:creationId xmlns:a16="http://schemas.microsoft.com/office/drawing/2014/main" id="{76B7C65B-8B43-E0D0-E984-8DF387747456}"/>
              </a:ext>
            </a:extLst>
          </p:cNvPr>
          <p:cNvCxnSpPr>
            <a:cxnSpLocks noChangeShapeType="1"/>
            <a:stCxn id="72" idx="3"/>
            <a:endCxn id="75" idx="1"/>
          </p:cNvCxnSpPr>
          <p:nvPr/>
        </p:nvCxnSpPr>
        <p:spPr bwMode="auto">
          <a:xfrm>
            <a:off x="4281243" y="7179275"/>
            <a:ext cx="276319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" name="AutoShape 18">
            <a:extLst>
              <a:ext uri="{FF2B5EF4-FFF2-40B4-BE49-F238E27FC236}">
                <a16:creationId xmlns:a16="http://schemas.microsoft.com/office/drawing/2014/main" id="{88A47DB8-F29C-283C-3ECB-76DB9B9D1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190" y="6909275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KPI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" name="AutoShape 18">
            <a:extLst>
              <a:ext uri="{FF2B5EF4-FFF2-40B4-BE49-F238E27FC236}">
                <a16:creationId xmlns:a16="http://schemas.microsoft.com/office/drawing/2014/main" id="{6618D33B-4CDC-C92D-1286-C76E03A09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243" y="8136907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cxnSp>
        <p:nvCxnSpPr>
          <p:cNvPr id="83" name="AutoShape 23">
            <a:extLst>
              <a:ext uri="{FF2B5EF4-FFF2-40B4-BE49-F238E27FC236}">
                <a16:creationId xmlns:a16="http://schemas.microsoft.com/office/drawing/2014/main" id="{2E23F967-7370-98F3-C456-5C86B966F6C0}"/>
              </a:ext>
            </a:extLst>
          </p:cNvPr>
          <p:cNvCxnSpPr>
            <a:cxnSpLocks noChangeShapeType="1"/>
            <a:stCxn id="86" idx="3"/>
            <a:endCxn id="82" idx="1"/>
          </p:cNvCxnSpPr>
          <p:nvPr/>
        </p:nvCxnSpPr>
        <p:spPr bwMode="auto">
          <a:xfrm>
            <a:off x="2967529" y="8403411"/>
            <a:ext cx="233714" cy="3496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utoShape 27">
            <a:extLst>
              <a:ext uri="{FF2B5EF4-FFF2-40B4-BE49-F238E27FC236}">
                <a16:creationId xmlns:a16="http://schemas.microsoft.com/office/drawing/2014/main" id="{4E0F0597-F457-F98E-5539-669E46D3C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2754" y="8136907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85" name="AutoShape 54">
            <a:extLst>
              <a:ext uri="{FF2B5EF4-FFF2-40B4-BE49-F238E27FC236}">
                <a16:creationId xmlns:a16="http://schemas.microsoft.com/office/drawing/2014/main" id="{EFA43CF4-FD2B-48E1-297E-FB6969D1F089}"/>
              </a:ext>
            </a:extLst>
          </p:cNvPr>
          <p:cNvCxnSpPr>
            <a:cxnSpLocks noChangeShapeType="1"/>
            <a:stCxn id="82" idx="3"/>
            <a:endCxn id="92" idx="1"/>
          </p:cNvCxnSpPr>
          <p:nvPr/>
        </p:nvCxnSpPr>
        <p:spPr bwMode="auto">
          <a:xfrm>
            <a:off x="4281243" y="8406907"/>
            <a:ext cx="27009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AutoShape 18">
            <a:extLst>
              <a:ext uri="{FF2B5EF4-FFF2-40B4-BE49-F238E27FC236}">
                <a16:creationId xmlns:a16="http://schemas.microsoft.com/office/drawing/2014/main" id="{DA319201-0C36-B6AE-6EE7-7D0A7BEB4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529" y="8133411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KPI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87" name="AutoShape 22">
            <a:extLst>
              <a:ext uri="{FF2B5EF4-FFF2-40B4-BE49-F238E27FC236}">
                <a16:creationId xmlns:a16="http://schemas.microsoft.com/office/drawing/2014/main" id="{19EB8248-B154-2FBE-0C1F-46AFC2E39664}"/>
              </a:ext>
            </a:extLst>
          </p:cNvPr>
          <p:cNvCxnSpPr>
            <a:cxnSpLocks noChangeShapeType="1"/>
            <a:stCxn id="70" idx="3"/>
            <a:endCxn id="86" idx="1"/>
          </p:cNvCxnSpPr>
          <p:nvPr/>
        </p:nvCxnSpPr>
        <p:spPr bwMode="auto">
          <a:xfrm>
            <a:off x="1653071" y="7629206"/>
            <a:ext cx="234458" cy="774205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" name="AutoShape 18">
            <a:extLst>
              <a:ext uri="{FF2B5EF4-FFF2-40B4-BE49-F238E27FC236}">
                <a16:creationId xmlns:a16="http://schemas.microsoft.com/office/drawing/2014/main" id="{670909BF-5FF5-B5AA-B526-98D2CEEA8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7906" y="8745479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89" name="AutoShape 27">
            <a:extLst>
              <a:ext uri="{FF2B5EF4-FFF2-40B4-BE49-F238E27FC236}">
                <a16:creationId xmlns:a16="http://schemas.microsoft.com/office/drawing/2014/main" id="{A57F4605-9489-B5B5-CD6D-6C6309A62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417" y="8745479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</p:txBody>
      </p:sp>
      <p:cxnSp>
        <p:nvCxnSpPr>
          <p:cNvPr id="90" name="AutoShape 54">
            <a:extLst>
              <a:ext uri="{FF2B5EF4-FFF2-40B4-BE49-F238E27FC236}">
                <a16:creationId xmlns:a16="http://schemas.microsoft.com/office/drawing/2014/main" id="{93430DF5-5DF1-73D3-063E-F93B66C76979}"/>
              </a:ext>
            </a:extLst>
          </p:cNvPr>
          <p:cNvCxnSpPr>
            <a:cxnSpLocks noChangeShapeType="1"/>
            <a:stCxn id="88" idx="3"/>
            <a:endCxn id="93" idx="1"/>
          </p:cNvCxnSpPr>
          <p:nvPr/>
        </p:nvCxnSpPr>
        <p:spPr bwMode="auto">
          <a:xfrm>
            <a:off x="4277906" y="9015479"/>
            <a:ext cx="282266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AutoShape 23">
            <a:extLst>
              <a:ext uri="{FF2B5EF4-FFF2-40B4-BE49-F238E27FC236}">
                <a16:creationId xmlns:a16="http://schemas.microsoft.com/office/drawing/2014/main" id="{1019754B-F48D-22FF-0832-82B4D2848119}"/>
              </a:ext>
            </a:extLst>
          </p:cNvPr>
          <p:cNvCxnSpPr>
            <a:cxnSpLocks noChangeShapeType="1"/>
            <a:stCxn id="86" idx="3"/>
            <a:endCxn id="88" idx="1"/>
          </p:cNvCxnSpPr>
          <p:nvPr/>
        </p:nvCxnSpPr>
        <p:spPr bwMode="auto">
          <a:xfrm>
            <a:off x="2967529" y="8403411"/>
            <a:ext cx="230377" cy="612068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" name="AutoShape 19">
            <a:extLst>
              <a:ext uri="{FF2B5EF4-FFF2-40B4-BE49-F238E27FC236}">
                <a16:creationId xmlns:a16="http://schemas.microsoft.com/office/drawing/2014/main" id="{287EC52C-B644-5580-EF45-335C38A2C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1333" y="8136907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3" name="AutoShape 19">
            <a:extLst>
              <a:ext uri="{FF2B5EF4-FFF2-40B4-BE49-F238E27FC236}">
                <a16:creationId xmlns:a16="http://schemas.microsoft.com/office/drawing/2014/main" id="{BB244E29-83B0-AACC-5FAA-58A36118FA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0172" y="8745479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</p:txBody>
      </p:sp>
      <p:cxnSp>
        <p:nvCxnSpPr>
          <p:cNvPr id="94" name="AutoShape 54">
            <a:extLst>
              <a:ext uri="{FF2B5EF4-FFF2-40B4-BE49-F238E27FC236}">
                <a16:creationId xmlns:a16="http://schemas.microsoft.com/office/drawing/2014/main" id="{DEE495EC-6426-9DC5-9128-532EE9B9C4E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31453" y="7179275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AutoShape 54">
            <a:extLst>
              <a:ext uri="{FF2B5EF4-FFF2-40B4-BE49-F238E27FC236}">
                <a16:creationId xmlns:a16="http://schemas.microsoft.com/office/drawing/2014/main" id="{CCFCEF3F-09F1-9AEC-AC40-ABD9B4DB79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31453" y="8406907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" name="AutoShape 54">
            <a:extLst>
              <a:ext uri="{FF2B5EF4-FFF2-40B4-BE49-F238E27FC236}">
                <a16:creationId xmlns:a16="http://schemas.microsoft.com/office/drawing/2014/main" id="{4F1DEEBD-DB2B-B8EB-5B9D-D11E2238887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28116" y="9015479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7" name="AutoShape 18">
            <a:extLst>
              <a:ext uri="{FF2B5EF4-FFF2-40B4-BE49-F238E27FC236}">
                <a16:creationId xmlns:a16="http://schemas.microsoft.com/office/drawing/2014/main" id="{45CF2408-7C04-3243-ED09-FD8566BEE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1243" y="7521343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98" name="AutoShape 19">
            <a:extLst>
              <a:ext uri="{FF2B5EF4-FFF2-40B4-BE49-F238E27FC236}">
                <a16:creationId xmlns:a16="http://schemas.microsoft.com/office/drawing/2014/main" id="{338B39D8-B70E-BC2A-905D-19AAF1345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562" y="7521343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9" name="AutoShape 27">
            <a:extLst>
              <a:ext uri="{FF2B5EF4-FFF2-40B4-BE49-F238E27FC236}">
                <a16:creationId xmlns:a16="http://schemas.microsoft.com/office/drawing/2014/main" id="{7076A235-3938-7E48-0D1C-B8E6C883F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983" y="7521343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100" name="AutoShape 54">
            <a:extLst>
              <a:ext uri="{FF2B5EF4-FFF2-40B4-BE49-F238E27FC236}">
                <a16:creationId xmlns:a16="http://schemas.microsoft.com/office/drawing/2014/main" id="{C0DA406A-F448-4B6A-AC89-A5AE57BEE4EC}"/>
              </a:ext>
            </a:extLst>
          </p:cNvPr>
          <p:cNvCxnSpPr>
            <a:cxnSpLocks noChangeShapeType="1"/>
            <a:stCxn id="97" idx="3"/>
            <a:endCxn id="98" idx="1"/>
          </p:cNvCxnSpPr>
          <p:nvPr/>
        </p:nvCxnSpPr>
        <p:spPr bwMode="auto">
          <a:xfrm>
            <a:off x="4281243" y="7791343"/>
            <a:ext cx="276319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AutoShape 54">
            <a:extLst>
              <a:ext uri="{FF2B5EF4-FFF2-40B4-BE49-F238E27FC236}">
                <a16:creationId xmlns:a16="http://schemas.microsoft.com/office/drawing/2014/main" id="{94A213D0-6524-CCC4-F69B-AD792A439D0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31453" y="7791343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" name="AutoShape 23">
            <a:extLst>
              <a:ext uri="{FF2B5EF4-FFF2-40B4-BE49-F238E27FC236}">
                <a16:creationId xmlns:a16="http://schemas.microsoft.com/office/drawing/2014/main" id="{967C2D92-FD1A-4AEF-4225-D1DB369E4082}"/>
              </a:ext>
            </a:extLst>
          </p:cNvPr>
          <p:cNvCxnSpPr>
            <a:cxnSpLocks noChangeShapeType="1"/>
            <a:stCxn id="81" idx="3"/>
            <a:endCxn id="97" idx="1"/>
          </p:cNvCxnSpPr>
          <p:nvPr/>
        </p:nvCxnSpPr>
        <p:spPr bwMode="auto">
          <a:xfrm>
            <a:off x="2994190" y="7179275"/>
            <a:ext cx="207053" cy="612068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IMS Individual Investment">
      <a:dk1>
        <a:srgbClr val="000000"/>
      </a:dk1>
      <a:lt1>
        <a:srgbClr val="FFFFFF"/>
      </a:lt1>
      <a:dk2>
        <a:srgbClr val="4195D3"/>
      </a:dk2>
      <a:lt2>
        <a:srgbClr val="FFFFFF"/>
      </a:lt2>
      <a:accent1>
        <a:srgbClr val="1665A1"/>
      </a:accent1>
      <a:accent2>
        <a:srgbClr val="00557E"/>
      </a:accent2>
      <a:accent3>
        <a:srgbClr val="4195D3"/>
      </a:accent3>
      <a:accent4>
        <a:srgbClr val="C4DFF6"/>
      </a:accent4>
      <a:accent5>
        <a:srgbClr val="DAEDEF"/>
      </a:accent5>
      <a:accent6>
        <a:srgbClr val="FFFFFF"/>
      </a:accent6>
      <a:hlink>
        <a:srgbClr val="FFFFFF"/>
      </a:hlink>
      <a:folHlink>
        <a:srgbClr val="1665A1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660</TotalTime>
  <Words>135</Words>
  <Application>Microsoft Macintosh PowerPoint</Application>
  <PresentationFormat>Custom</PresentationFormat>
  <Paragraphs>94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</vt:lpstr>
      <vt:lpstr>PowerPoint Presentation</vt:lpstr>
    </vt:vector>
  </TitlesOfParts>
  <Company>SGOP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Rae Fankhauser</dc:creator>
  <cp:lastModifiedBy>eldar S</cp:lastModifiedBy>
  <cp:revision>59</cp:revision>
  <cp:lastPrinted>2012-07-19T06:28:10Z</cp:lastPrinted>
  <dcterms:created xsi:type="dcterms:W3CDTF">2010-06-16T00:25:07Z</dcterms:created>
  <dcterms:modified xsi:type="dcterms:W3CDTF">2024-01-29T03:38:30Z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f074c9a7-ca4a-4b25-89df-032167595c2c</vt:lpwstr>
  </property>
  <property fmtid="{D5CDD505-2E9C-101B-9397-08002B2CF9AE}" pid="3" name="PSPFClassification">
    <vt:lpwstr>Do Not Mark</vt:lpwstr>
  </property>
</Properties>
</file>